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338" r:id="rId4"/>
    <p:sldId id="343" r:id="rId5"/>
    <p:sldId id="339" r:id="rId6"/>
    <p:sldId id="340" r:id="rId7"/>
    <p:sldId id="344" r:id="rId8"/>
    <p:sldId id="342" r:id="rId9"/>
    <p:sldId id="345" r:id="rId10"/>
  </p:sldIdLst>
  <p:sldSz cx="9144000" cy="5143500" type="screen16x9"/>
  <p:notesSz cx="6858000" cy="9144000"/>
  <p:embeddedFontLst>
    <p:embeddedFont>
      <p:font typeface="KoPubWorld돋움체 Bold" panose="00000800000000000000" pitchFamily="2" charset="-127"/>
      <p:bold r:id="rId13"/>
    </p:embeddedFont>
    <p:embeddedFont>
      <p:font typeface="KoPubWorld돋움체 Medium" panose="00000600000000000000" pitchFamily="2" charset="-127"/>
      <p:regular r:id="rId14"/>
    </p:embeddedFont>
    <p:embeddedFont>
      <p:font typeface="나눔고딕 ExtraBold" panose="020D0904000000000000" pitchFamily="50" charset="-127"/>
      <p:bold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나눔스퀘어 ExtraBold" panose="020B0600000101010101" pitchFamily="50" charset="-127"/>
      <p:bold r:id="rId18"/>
    </p:embeddedFont>
    <p:embeddedFont>
      <p:font typeface="맑은 고딕" panose="020B0503020000020004" pitchFamily="50" charset="-127"/>
      <p:regular r:id="rId19"/>
      <p:bold r:id="rId20"/>
    </p:embeddedFont>
    <p:embeddedFont>
      <p:font typeface="카페24 아네모네" pitchFamily="2" charset="-127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나눔고딕 Bold" panose="020D0804000000000000" pitchFamily="50" charset="-127"/>
      <p:bold r:id="rId28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2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6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0" orient="horz" pos="1476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70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2060"/>
    <a:srgbClr val="E6D4E3"/>
    <a:srgbClr val="E1EFD4"/>
    <a:srgbClr val="DCF2F8"/>
    <a:srgbClr val="FBE7D4"/>
    <a:srgbClr val="E0E4E7"/>
    <a:srgbClr val="C6E4FD"/>
    <a:srgbClr val="72B5EF"/>
    <a:srgbClr val="A19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092"/>
        <p:guide pos="3792"/>
        <p:guide pos="816"/>
        <p:guide pos="260"/>
        <p:guide pos="480"/>
        <p:guide pos="624"/>
        <p:guide orient="horz" pos="420"/>
        <p:guide orient="horz" pos="564"/>
        <p:guide orient="horz" pos="900"/>
        <p:guide orient="horz" pos="1476"/>
        <p:guide orient="horz" pos="756"/>
        <p:guide pos="370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7B4855BF-0F76-44BA-84C1-A79B6B39FD67}"/>
    <pc:docChg chg="undo custSel modSld">
      <pc:chgData name="김 민영" userId="c13ed9b5fecac607" providerId="LiveId" clId="{7B4855BF-0F76-44BA-84C1-A79B6B39FD67}" dt="2023-05-17T06:47:44.312" v="194" actId="20577"/>
      <pc:docMkLst>
        <pc:docMk/>
      </pc:docMkLst>
      <pc:sldChg chg="addSp delSp modSp mod">
        <pc:chgData name="김 민영" userId="c13ed9b5fecac607" providerId="LiveId" clId="{7B4855BF-0F76-44BA-84C1-A79B6B39FD67}" dt="2023-05-17T06:47:44.312" v="194" actId="20577"/>
        <pc:sldMkLst>
          <pc:docMk/>
          <pc:sldMk cId="896700016" sldId="256"/>
        </pc:sldMkLst>
        <pc:spChg chg="mod">
          <ac:chgData name="김 민영" userId="c13ed9b5fecac607" providerId="LiveId" clId="{7B4855BF-0F76-44BA-84C1-A79B6B39FD67}" dt="2023-05-17T06:47:44.312" v="194" actId="20577"/>
          <ac:spMkLst>
            <pc:docMk/>
            <pc:sldMk cId="896700016" sldId="256"/>
            <ac:spMk id="2" creationId="{F1940D18-9E2B-AA06-163F-93967D3D8B0F}"/>
          </ac:spMkLst>
        </pc:spChg>
        <pc:spChg chg="add del">
          <ac:chgData name="김 민영" userId="c13ed9b5fecac607" providerId="LiveId" clId="{7B4855BF-0F76-44BA-84C1-A79B6B39FD67}" dt="2023-05-17T06:29:00.375" v="51" actId="22"/>
          <ac:spMkLst>
            <pc:docMk/>
            <pc:sldMk cId="896700016" sldId="256"/>
            <ac:spMk id="4" creationId="{3053CAE7-31D2-7471-1FA2-778DEFA3DF3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2023-05-17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카페24 아네모네" pitchFamily="2" charset="-127"/>
                <a:ea typeface="카페24 아네모네" pitchFamily="2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카페24 아네모네" pitchFamily="2" charset="-127"/>
              <a:ea typeface="카페24 아네모네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1752600" y="2713732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algn="ctr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02.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도덕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까로의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공동체 생활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2133398"/>
            <a:ext cx="8352205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3195" y="1047750"/>
            <a:ext cx="80474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까로의</a:t>
            </a:r>
            <a:r>
              <a:rPr lang="ko-KR" altLang="en-US" sz="2800" b="1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 공동체 생활 게임과 함께하는 도덕 시간</a:t>
            </a:r>
            <a:endParaRPr lang="en-US" altLang="ko-KR" sz="2800" b="1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게임을 통해 친구 사이의 문제 해결 방법을 </a:t>
            </a:r>
            <a:endParaRPr lang="en-US" altLang="ko-KR" sz="2800" b="1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바르게 판단하고 다짐하기</a:t>
            </a:r>
          </a:p>
          <a:p>
            <a:pPr algn="ctr"/>
            <a:endParaRPr lang="ko-KR" altLang="en-US" sz="2800" b="1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BE2B4AAB-58BF-CEE3-2E5A-78CC62DDADC8}"/>
              </a:ext>
            </a:extLst>
          </p:cNvPr>
          <p:cNvGrpSpPr/>
          <p:nvPr/>
        </p:nvGrpSpPr>
        <p:grpSpPr>
          <a:xfrm>
            <a:off x="2613175" y="2571750"/>
            <a:ext cx="3917651" cy="2185046"/>
            <a:chOff x="2330749" y="2406051"/>
            <a:chExt cx="4491891" cy="2505325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41E812C-DC42-1436-CA0F-AB9BAB708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0749" y="2406051"/>
              <a:ext cx="4491891" cy="2485223"/>
            </a:xfrm>
            <a:prstGeom prst="roundRect">
              <a:avLst>
                <a:gd name="adj" fmla="val 3772"/>
              </a:avLst>
            </a:prstGeom>
            <a:noFill/>
            <a:ln>
              <a:noFill/>
            </a:ln>
            <a:effectLst/>
          </p:spPr>
        </p:pic>
        <p:sp>
          <p:nvSpPr>
            <p:cNvPr id="10" name="모서리가 둥근 직사각형 16">
              <a:extLst>
                <a:ext uri="{FF2B5EF4-FFF2-40B4-BE49-F238E27FC236}">
                  <a16:creationId xmlns:a16="http://schemas.microsoft.com/office/drawing/2014/main" id="{9D73F248-3BF8-98FD-C144-81736B87B3AD}"/>
                </a:ext>
              </a:extLst>
            </p:cNvPr>
            <p:cNvSpPr/>
            <p:nvPr/>
          </p:nvSpPr>
          <p:spPr>
            <a:xfrm>
              <a:off x="2330749" y="2406052"/>
              <a:ext cx="4445547" cy="2505324"/>
            </a:xfrm>
            <a:prstGeom prst="roundRect">
              <a:avLst>
                <a:gd name="adj" fmla="val 2304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8820000" cy="237181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6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친구와의 문제 및 해결 방법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8328"/>
            <a:ext cx="8422514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「친구의 장난」을 읽고 인물의 행동을 분석해봅시다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" name="모서리가 둥근 직사각형 2"/>
          <p:cNvSpPr/>
          <p:nvPr/>
        </p:nvSpPr>
        <p:spPr>
          <a:xfrm>
            <a:off x="653638" y="2343149"/>
            <a:ext cx="7750688" cy="703181"/>
          </a:xfrm>
          <a:prstGeom prst="roundRect">
            <a:avLst/>
          </a:prstGeom>
          <a:solidFill>
            <a:srgbClr val="A19FFF">
              <a:alpha val="95000"/>
            </a:srgbClr>
          </a:solidFill>
          <a:ln>
            <a:solidFill>
              <a:srgbClr val="A19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무슨 일이 일어났나요</a:t>
            </a:r>
            <a:r>
              <a:rPr lang="en-US" altLang="ko-KR" sz="3600" dirty="0">
                <a:solidFill>
                  <a:schemeClr val="bg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?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653638" y="3468768"/>
            <a:ext cx="7750688" cy="703181"/>
          </a:xfrm>
          <a:prstGeom prst="roundRect">
            <a:avLst/>
          </a:prstGeom>
          <a:solidFill>
            <a:srgbClr val="EA1A6E">
              <a:alpha val="94902"/>
            </a:srgbClr>
          </a:solidFill>
          <a:ln>
            <a:solidFill>
              <a:srgbClr val="EA1A6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남욱이의 행동에 대해 어떻게 생각하나요</a:t>
            </a:r>
            <a:r>
              <a:rPr lang="en-US" altLang="ko-KR" sz="3600" dirty="0">
                <a:solidFill>
                  <a:schemeClr val="bg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61844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8820000" cy="237181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6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친구와의 문제 및 해결 방법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8328"/>
            <a:ext cx="8422514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친구와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사이좋게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지내려면 어떻게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해야할까요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" name="모서리가 둥근 직사각형 2"/>
          <p:cNvSpPr/>
          <p:nvPr/>
        </p:nvSpPr>
        <p:spPr>
          <a:xfrm>
            <a:off x="653638" y="2343149"/>
            <a:ext cx="7750688" cy="703181"/>
          </a:xfrm>
          <a:prstGeom prst="roundRect">
            <a:avLst/>
          </a:prstGeom>
          <a:solidFill>
            <a:schemeClr val="bg1"/>
          </a:solidFill>
          <a:ln>
            <a:solidFill>
              <a:srgbClr val="A19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친구와 다투게 되면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친구와 대화하여 문제를 해결합니다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653638" y="3468768"/>
            <a:ext cx="7750688" cy="703181"/>
          </a:xfrm>
          <a:prstGeom prst="roundRect">
            <a:avLst/>
          </a:prstGeom>
          <a:solidFill>
            <a:schemeClr val="bg1"/>
          </a:solidFill>
          <a:ln>
            <a:solidFill>
              <a:srgbClr val="EA1A6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나만 생각하지 않고 친구의 입장도 생각합니다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3273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9144002" cy="23718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9154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까로의 공동체 생활 게임</a:t>
            </a:r>
            <a:r>
              <a:rPr lang="en-US" altLang="ko-KR" sz="24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친구와의 문제 판단하기</a:t>
            </a:r>
          </a:p>
          <a:p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2791"/>
            <a:ext cx="8422514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까로의 공동체 생활 게임 방법 알아보기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EE015708-C143-4AAE-11B5-70402F2A924E}"/>
              </a:ext>
            </a:extLst>
          </p:cNvPr>
          <p:cNvGrpSpPr/>
          <p:nvPr/>
        </p:nvGrpSpPr>
        <p:grpSpPr>
          <a:xfrm>
            <a:off x="2148686" y="2154572"/>
            <a:ext cx="4846629" cy="2703178"/>
            <a:chOff x="2330749" y="2406051"/>
            <a:chExt cx="4491891" cy="2505325"/>
          </a:xfrm>
        </p:grpSpPr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3B9F0D80-04BA-432D-27F5-03E2E5413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0749" y="2406051"/>
              <a:ext cx="4491891" cy="2485223"/>
            </a:xfrm>
            <a:prstGeom prst="roundRect">
              <a:avLst>
                <a:gd name="adj" fmla="val 3772"/>
              </a:avLst>
            </a:prstGeom>
            <a:noFill/>
            <a:ln>
              <a:noFill/>
            </a:ln>
            <a:effectLst/>
          </p:spPr>
        </p:pic>
        <p:sp>
          <p:nvSpPr>
            <p:cNvPr id="15" name="모서리가 둥근 직사각형 16">
              <a:extLst>
                <a:ext uri="{FF2B5EF4-FFF2-40B4-BE49-F238E27FC236}">
                  <a16:creationId xmlns:a16="http://schemas.microsoft.com/office/drawing/2014/main" id="{8E822371-F435-D215-F8C7-17CF4E76E73C}"/>
                </a:ext>
              </a:extLst>
            </p:cNvPr>
            <p:cNvSpPr/>
            <p:nvPr/>
          </p:nvSpPr>
          <p:spPr>
            <a:xfrm>
              <a:off x="2330749" y="2406052"/>
              <a:ext cx="4445547" cy="2505324"/>
            </a:xfrm>
            <a:prstGeom prst="roundRect">
              <a:avLst>
                <a:gd name="adj" fmla="val 2304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9344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9144002" cy="23718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9154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까로의 공동체 생활 게임을 통해 도덕적 가치 문제 해결하기</a:t>
            </a:r>
          </a:p>
          <a:p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6" name="Rectangle 304">
            <a:extLst>
              <a:ext uri="{FF2B5EF4-FFF2-40B4-BE49-F238E27FC236}">
                <a16:creationId xmlns:a16="http://schemas.microsoft.com/office/drawing/2014/main" id="{D5C60DCD-BC5F-74F0-DE01-1B1969B9C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3408"/>
            <a:ext cx="842251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‘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까로의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공동체 생활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‘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게임에서 나왔던 문제 상황과 답을 정리해봅시다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17" name="모서리가 둥근 직사각형 43">
            <a:extLst>
              <a:ext uri="{FF2B5EF4-FFF2-40B4-BE49-F238E27FC236}">
                <a16:creationId xmlns:a16="http://schemas.microsoft.com/office/drawing/2014/main" id="{12964518-81B3-CA34-D316-C6EBF97B71F6}"/>
              </a:ext>
            </a:extLst>
          </p:cNvPr>
          <p:cNvSpPr/>
          <p:nvPr/>
        </p:nvSpPr>
        <p:spPr>
          <a:xfrm>
            <a:off x="803696" y="2374147"/>
            <a:ext cx="7536607" cy="25908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8" name="타원형 설명선 24">
            <a:extLst>
              <a:ext uri="{FF2B5EF4-FFF2-40B4-BE49-F238E27FC236}">
                <a16:creationId xmlns:a16="http://schemas.microsoft.com/office/drawing/2014/main" id="{538B9919-1BEC-9A06-48DB-F70964017AED}"/>
              </a:ext>
            </a:extLst>
          </p:cNvPr>
          <p:cNvSpPr/>
          <p:nvPr/>
        </p:nvSpPr>
        <p:spPr>
          <a:xfrm rot="461008">
            <a:off x="5633111" y="2231209"/>
            <a:ext cx="3091165" cy="2402198"/>
          </a:xfrm>
          <a:prstGeom prst="wedgeEllipseCallout">
            <a:avLst>
              <a:gd name="adj1" fmla="val -44112"/>
              <a:gd name="adj2" fmla="val 43566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블록 매치 퍼즐 </a:t>
            </a:r>
            <a:endParaRPr lang="en-US" altLang="ko-KR" sz="2000" b="1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게임을 하면서</a:t>
            </a:r>
            <a:endParaRPr lang="en-US" altLang="ko-KR" sz="2000" b="1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출제되는 문제를 </a:t>
            </a:r>
            <a:endParaRPr lang="en-US" altLang="ko-KR" sz="2000" b="1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꼭 주의 깊게 </a:t>
            </a:r>
            <a:endParaRPr lang="en-US" altLang="ko-KR" sz="2000" b="1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살펴보세요</a:t>
            </a:r>
            <a:r>
              <a:rPr lang="en-US" altLang="ko-KR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!</a:t>
            </a:r>
            <a:endParaRPr lang="ko-KR" altLang="en-US" sz="2000" b="1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1618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9144002" cy="237180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9154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까로의 공동체 생활 게임을 통해 도덕적 가치 문제 해결하기</a:t>
            </a:r>
          </a:p>
          <a:p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6" name="Rectangle 304">
            <a:extLst>
              <a:ext uri="{FF2B5EF4-FFF2-40B4-BE49-F238E27FC236}">
                <a16:creationId xmlns:a16="http://schemas.microsoft.com/office/drawing/2014/main" id="{D5C60DCD-BC5F-74F0-DE01-1B1969B9C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504950"/>
            <a:ext cx="8422514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게임에서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나왓던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문제 상황과 비슷한 경험이 있으면 적어봅시다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17" name="모서리가 둥근 직사각형 43">
            <a:extLst>
              <a:ext uri="{FF2B5EF4-FFF2-40B4-BE49-F238E27FC236}">
                <a16:creationId xmlns:a16="http://schemas.microsoft.com/office/drawing/2014/main" id="{12964518-81B3-CA34-D316-C6EBF97B71F6}"/>
              </a:ext>
            </a:extLst>
          </p:cNvPr>
          <p:cNvSpPr/>
          <p:nvPr/>
        </p:nvSpPr>
        <p:spPr>
          <a:xfrm>
            <a:off x="803696" y="2023817"/>
            <a:ext cx="7536607" cy="294113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219200" y="2068000"/>
            <a:ext cx="6475534" cy="2749973"/>
            <a:chOff x="861095" y="2637273"/>
            <a:chExt cx="8024445" cy="3666631"/>
          </a:xfrm>
        </p:grpSpPr>
        <p:grpSp>
          <p:nvGrpSpPr>
            <p:cNvPr id="22" name="그룹 21"/>
            <p:cNvGrpSpPr/>
            <p:nvPr/>
          </p:nvGrpSpPr>
          <p:grpSpPr>
            <a:xfrm>
              <a:off x="861095" y="2637273"/>
              <a:ext cx="8024445" cy="3666631"/>
              <a:chOff x="861095" y="2637273"/>
              <a:chExt cx="8024445" cy="3666631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2877317" y="3953929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861095" y="2637273"/>
                <a:ext cx="1954838" cy="485864"/>
              </a:xfrm>
              <a:prstGeom prst="roundRect">
                <a:avLst>
                  <a:gd name="adj" fmla="val 1953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구분</a:t>
                </a:r>
              </a:p>
            </p:txBody>
          </p:sp>
          <p:sp>
            <p:nvSpPr>
              <p:cNvPr id="30" name="모서리가 둥근 직사각형 29"/>
              <p:cNvSpPr/>
              <p:nvPr/>
            </p:nvSpPr>
            <p:spPr>
              <a:xfrm>
                <a:off x="2852382" y="2637273"/>
                <a:ext cx="6020549" cy="485864"/>
              </a:xfrm>
              <a:prstGeom prst="roundRect">
                <a:avLst>
                  <a:gd name="adj" fmla="val 1953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내용</a:t>
                </a:r>
              </a:p>
            </p:txBody>
          </p:sp>
          <p:sp>
            <p:nvSpPr>
              <p:cNvPr id="31" name="모서리가 둥근 직사각형 30"/>
              <p:cNvSpPr/>
              <p:nvPr/>
            </p:nvSpPr>
            <p:spPr>
              <a:xfrm>
                <a:off x="861095" y="3207560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게임 속 </a:t>
                </a:r>
                <a:endParaRPr lang="en-US" altLang="ko-KR" sz="1200" dirty="0">
                  <a:solidFill>
                    <a:schemeClr val="tx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  <a:p>
                <a:pPr algn="ctr"/>
                <a:r>
                  <a:rPr lang="ko-KR" altLang="en-US" sz="120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문제 상황</a:t>
                </a:r>
              </a:p>
            </p:txBody>
          </p:sp>
          <p:sp>
            <p:nvSpPr>
              <p:cNvPr id="32" name="모서리가 둥근 직사각형 31"/>
              <p:cNvSpPr/>
              <p:nvPr/>
            </p:nvSpPr>
            <p:spPr>
              <a:xfrm>
                <a:off x="861095" y="3991024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나의 문제 상황</a:t>
                </a:r>
              </a:p>
            </p:txBody>
          </p:sp>
          <p:sp>
            <p:nvSpPr>
              <p:cNvPr id="33" name="모서리가 둥근 직사각형 32"/>
              <p:cNvSpPr/>
              <p:nvPr/>
            </p:nvSpPr>
            <p:spPr>
              <a:xfrm>
                <a:off x="861095" y="4783112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75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34" name="모서리가 둥근 직사각형 33"/>
              <p:cNvSpPr/>
              <p:nvPr/>
            </p:nvSpPr>
            <p:spPr>
              <a:xfrm>
                <a:off x="861095" y="5575200"/>
                <a:ext cx="1954838" cy="728704"/>
              </a:xfrm>
              <a:prstGeom prst="roundRect">
                <a:avLst>
                  <a:gd name="adj" fmla="val 19530"/>
                </a:avLst>
              </a:prstGeom>
              <a:solidFill>
                <a:srgbClr val="FFFF99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75" dirty="0">
                  <a:solidFill>
                    <a:srgbClr val="FF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35" name="모서리가 둥근 직사각형 34"/>
              <p:cNvSpPr/>
              <p:nvPr/>
            </p:nvSpPr>
            <p:spPr>
              <a:xfrm>
                <a:off x="2877317" y="4718203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36" name="모서리가 둥근 직사각형 35"/>
              <p:cNvSpPr/>
              <p:nvPr/>
            </p:nvSpPr>
            <p:spPr>
              <a:xfrm>
                <a:off x="2877317" y="5523421"/>
                <a:ext cx="600822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5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</p:grpSp>
        <p:grpSp>
          <p:nvGrpSpPr>
            <p:cNvPr id="24" name="그룹 23"/>
            <p:cNvGrpSpPr/>
            <p:nvPr/>
          </p:nvGrpSpPr>
          <p:grpSpPr>
            <a:xfrm>
              <a:off x="971600" y="4931557"/>
              <a:ext cx="1778793" cy="1179882"/>
              <a:chOff x="971600" y="4931557"/>
              <a:chExt cx="1778793" cy="1179882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003539" y="4931557"/>
                <a:ext cx="1669950" cy="41857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1200" dirty="0">
                    <a:solidFill>
                      <a:schemeClr val="tx1"/>
                    </a:solidFill>
                  </a:rPr>
                  <a:t>그때의 나의 행동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71600" y="5692863"/>
                <a:ext cx="1778793" cy="41857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1200" dirty="0">
                    <a:solidFill>
                      <a:schemeClr val="tx1"/>
                    </a:solidFill>
                  </a:rPr>
                  <a:t>앞으로의 다짐</a:t>
                </a:r>
              </a:p>
            </p:txBody>
          </p:sp>
        </p:grpSp>
      </p:grpSp>
      <p:sp>
        <p:nvSpPr>
          <p:cNvPr id="18" name="타원형 설명선 24">
            <a:extLst>
              <a:ext uri="{FF2B5EF4-FFF2-40B4-BE49-F238E27FC236}">
                <a16:creationId xmlns:a16="http://schemas.microsoft.com/office/drawing/2014/main" id="{538B9919-1BEC-9A06-48DB-F70964017AED}"/>
              </a:ext>
            </a:extLst>
          </p:cNvPr>
          <p:cNvSpPr/>
          <p:nvPr/>
        </p:nvSpPr>
        <p:spPr>
          <a:xfrm rot="461008">
            <a:off x="6578871" y="2923717"/>
            <a:ext cx="2503027" cy="1909809"/>
          </a:xfrm>
          <a:prstGeom prst="wedgeEllipseCallout">
            <a:avLst>
              <a:gd name="adj1" fmla="val -44112"/>
              <a:gd name="adj2" fmla="val 43566"/>
            </a:avLst>
          </a:prstGeom>
          <a:solidFill>
            <a:srgbClr val="FF6699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문제 상황과 </a:t>
            </a: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관련된 </a:t>
            </a: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경험을 </a:t>
            </a: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돌이켜 </a:t>
            </a:r>
          </a:p>
          <a:p>
            <a:pPr algn="ctr"/>
            <a:r>
              <a:rPr lang="ko-KR" altLang="en-US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생각해봅시다</a:t>
            </a:r>
            <a:r>
              <a:rPr lang="en-US" altLang="ko-KR" sz="20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804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8820000" cy="237181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6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친구와의 소중한 우정을 지켜요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4" name="모서리가 둥근 직사각형 43"/>
          <p:cNvSpPr/>
          <p:nvPr/>
        </p:nvSpPr>
        <p:spPr>
          <a:xfrm>
            <a:off x="803696" y="2015740"/>
            <a:ext cx="7536607" cy="2949207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8328"/>
            <a:ext cx="8422514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우정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협약문에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적을 우정을 지키지 위한 규칙을 적어봅시다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 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230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도덕시간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7"/>
            <a:ext cx="8820000" cy="237181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819150"/>
            <a:ext cx="86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친구와의 소중한 우정을 지켜요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4" name="모서리가 둥근 직사각형 43"/>
          <p:cNvSpPr/>
          <p:nvPr/>
        </p:nvSpPr>
        <p:spPr>
          <a:xfrm>
            <a:off x="803696" y="2390880"/>
            <a:ext cx="7536607" cy="2574067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8328"/>
            <a:ext cx="842251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친구와 다퉜던 적이 있나요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?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또는 친구를 서운하게 한 적이 있나요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?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친구의 입장을 생각하며 친구에게 줄 편지를 써봅시다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. 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A9BA4E4-4B75-269B-5FE3-105C3707F5D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3200129"/>
            <a:ext cx="2280688" cy="176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59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5537</TotalTime>
  <Words>323</Words>
  <Application>Microsoft Office PowerPoint</Application>
  <PresentationFormat>화면 슬라이드 쇼(16:9)</PresentationFormat>
  <Paragraphs>56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1" baseType="lpstr">
      <vt:lpstr>KoPubWorld돋움체 Bold</vt:lpstr>
      <vt:lpstr>KoPubWorld돋움체 Medium</vt:lpstr>
      <vt:lpstr>Calibri</vt:lpstr>
      <vt:lpstr>카페24 아네모네</vt:lpstr>
      <vt:lpstr>나눔고딕 Bold</vt:lpstr>
      <vt:lpstr>Calibri Light</vt:lpstr>
      <vt:lpstr>나눔스퀘어 ExtraBold</vt:lpstr>
      <vt:lpstr>나눔바른고딕</vt:lpstr>
      <vt:lpstr>나눔고딕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560</cp:revision>
  <dcterms:created xsi:type="dcterms:W3CDTF">2016-05-18T11:08:35Z</dcterms:created>
  <dcterms:modified xsi:type="dcterms:W3CDTF">2023-05-17T06:47:47Z</dcterms:modified>
</cp:coreProperties>
</file>